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00"/>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345"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901" r:id="rId41"/>
    <p:sldId id="902" r:id="rId42"/>
    <p:sldId id="603" r:id="rId43"/>
    <p:sldId id="499" r:id="rId44"/>
    <p:sldId id="604" r:id="rId45"/>
    <p:sldId id="489" r:id="rId46"/>
    <p:sldId id="1284" r:id="rId47"/>
    <p:sldId id="501" r:id="rId48"/>
    <p:sldId id="955" r:id="rId49"/>
    <p:sldId id="951" r:id="rId50"/>
    <p:sldId id="1278" r:id="rId51"/>
    <p:sldId id="606" r:id="rId52"/>
    <p:sldId id="535" r:id="rId53"/>
    <p:sldId id="536" r:id="rId54"/>
    <p:sldId id="537" r:id="rId55"/>
    <p:sldId id="1098" r:id="rId56"/>
    <p:sldId id="538" r:id="rId57"/>
    <p:sldId id="883" r:id="rId58"/>
    <p:sldId id="898" r:id="rId59"/>
    <p:sldId id="900" r:id="rId60"/>
    <p:sldId id="1236" r:id="rId61"/>
    <p:sldId id="842" r:id="rId62"/>
    <p:sldId id="1171" r:id="rId63"/>
    <p:sldId id="1192" r:id="rId64"/>
    <p:sldId id="1237" r:id="rId65"/>
    <p:sldId id="843" r:id="rId66"/>
    <p:sldId id="1172" r:id="rId67"/>
    <p:sldId id="1229" r:id="rId68"/>
    <p:sldId id="1193" r:id="rId69"/>
    <p:sldId id="1238" r:id="rId70"/>
    <p:sldId id="844" r:id="rId71"/>
    <p:sldId id="1239" r:id="rId72"/>
    <p:sldId id="845" r:id="rId73"/>
    <p:sldId id="1173" r:id="rId74"/>
    <p:sldId id="1276" r:id="rId75"/>
    <p:sldId id="846" r:id="rId76"/>
    <p:sldId id="1043" r:id="rId77"/>
    <p:sldId id="1044" r:id="rId78"/>
    <p:sldId id="590" r:id="rId79"/>
    <p:sldId id="490" r:id="rId80"/>
    <p:sldId id="491" r:id="rId81"/>
    <p:sldId id="492" r:id="rId82"/>
    <p:sldId id="493" r:id="rId83"/>
    <p:sldId id="495" r:id="rId84"/>
    <p:sldId id="958" r:id="rId85"/>
    <p:sldId id="959" r:id="rId86"/>
    <p:sldId id="960" r:id="rId87"/>
    <p:sldId id="971" r:id="rId88"/>
    <p:sldId id="961" r:id="rId89"/>
    <p:sldId id="962" r:id="rId90"/>
    <p:sldId id="966" r:id="rId91"/>
    <p:sldId id="967" r:id="rId92"/>
    <p:sldId id="963" r:id="rId93"/>
    <p:sldId id="970" r:id="rId94"/>
    <p:sldId id="972" r:id="rId95"/>
    <p:sldId id="973" r:id="rId96"/>
    <p:sldId id="974" r:id="rId97"/>
    <p:sldId id="1174" r:id="rId98"/>
    <p:sldId id="1175" r:id="rId99"/>
    <p:sldId id="1176" r:id="rId100"/>
    <p:sldId id="1049" r:id="rId101"/>
    <p:sldId id="1050" r:id="rId102"/>
    <p:sldId id="1051" r:id="rId103"/>
    <p:sldId id="1089" r:id="rId104"/>
    <p:sldId id="1052" r:id="rId105"/>
    <p:sldId id="1090" r:id="rId106"/>
    <p:sldId id="1053" r:id="rId107"/>
    <p:sldId id="1243" r:id="rId108"/>
    <p:sldId id="1091" r:id="rId109"/>
    <p:sldId id="1055" r:id="rId110"/>
    <p:sldId id="1056" r:id="rId111"/>
    <p:sldId id="1057" r:id="rId112"/>
    <p:sldId id="1058" r:id="rId113"/>
    <p:sldId id="267" r:id="rId114"/>
    <p:sldId id="272" r:id="rId115"/>
    <p:sldId id="273" r:id="rId116"/>
    <p:sldId id="1178" r:id="rId117"/>
    <p:sldId id="580" r:id="rId118"/>
    <p:sldId id="620" r:id="rId119"/>
    <p:sldId id="1041" r:id="rId120"/>
    <p:sldId id="1040" r:id="rId121"/>
    <p:sldId id="621" r:id="rId122"/>
    <p:sldId id="796" r:id="rId123"/>
    <p:sldId id="800" r:id="rId124"/>
    <p:sldId id="931" r:id="rId125"/>
    <p:sldId id="985" r:id="rId126"/>
    <p:sldId id="849" r:id="rId127"/>
    <p:sldId id="615" r:id="rId128"/>
    <p:sldId id="506" r:id="rId129"/>
    <p:sldId id="803" r:id="rId130"/>
    <p:sldId id="804" r:id="rId131"/>
    <p:sldId id="791" r:id="rId132"/>
    <p:sldId id="793" r:id="rId133"/>
    <p:sldId id="794" r:id="rId134"/>
    <p:sldId id="795" r:id="rId135"/>
    <p:sldId id="616" r:id="rId136"/>
    <p:sldId id="505" r:id="rId137"/>
    <p:sldId id="513" r:id="rId138"/>
    <p:sldId id="1017" r:id="rId139"/>
    <p:sldId id="1009" r:id="rId140"/>
    <p:sldId id="1010" r:id="rId141"/>
    <p:sldId id="618" r:id="rId142"/>
    <p:sldId id="619" r:id="rId143"/>
    <p:sldId id="617" r:id="rId144"/>
    <p:sldId id="502" r:id="rId145"/>
    <p:sldId id="503" r:id="rId146"/>
    <p:sldId id="699" r:id="rId147"/>
    <p:sldId id="504" r:id="rId148"/>
    <p:sldId id="700" r:id="rId149"/>
    <p:sldId id="679" r:id="rId150"/>
    <p:sldId id="940" r:id="rId151"/>
    <p:sldId id="942" r:id="rId152"/>
    <p:sldId id="941" r:id="rId153"/>
    <p:sldId id="677" r:id="rId154"/>
    <p:sldId id="678" r:id="rId155"/>
    <p:sldId id="680" r:id="rId156"/>
    <p:sldId id="507" r:id="rId157"/>
    <p:sldId id="591" r:id="rId158"/>
    <p:sldId id="385" r:id="rId159"/>
    <p:sldId id="1125" r:id="rId160"/>
    <p:sldId id="387" r:id="rId161"/>
    <p:sldId id="388" r:id="rId162"/>
    <p:sldId id="527" r:id="rId163"/>
    <p:sldId id="529" r:id="rId164"/>
    <p:sldId id="393" r:id="rId165"/>
    <p:sldId id="395" r:id="rId166"/>
    <p:sldId id="702" r:id="rId167"/>
    <p:sldId id="531" r:id="rId168"/>
    <p:sldId id="947" r:id="rId169"/>
    <p:sldId id="948" r:id="rId170"/>
    <p:sldId id="949" r:id="rId171"/>
    <p:sldId id="950" r:id="rId172"/>
    <p:sldId id="853" r:id="rId173"/>
    <p:sldId id="1102" r:id="rId174"/>
    <p:sldId id="816" r:id="rId175"/>
    <p:sldId id="414" r:id="rId176"/>
    <p:sldId id="545" r:id="rId177"/>
    <p:sldId id="533" r:id="rId178"/>
    <p:sldId id="534" r:id="rId179"/>
    <p:sldId id="542" r:id="rId180"/>
    <p:sldId id="543" r:id="rId181"/>
    <p:sldId id="544" r:id="rId182"/>
    <p:sldId id="1295" r:id="rId183"/>
    <p:sldId id="546" r:id="rId184"/>
    <p:sldId id="522" r:id="rId185"/>
    <p:sldId id="523" r:id="rId186"/>
    <p:sldId id="809" r:id="rId187"/>
    <p:sldId id="526" r:id="rId188"/>
    <p:sldId id="524" r:id="rId189"/>
    <p:sldId id="548" r:id="rId190"/>
    <p:sldId id="646" r:id="rId191"/>
    <p:sldId id="647" r:id="rId192"/>
    <p:sldId id="773" r:id="rId193"/>
    <p:sldId id="772" r:id="rId194"/>
    <p:sldId id="549" r:id="rId195"/>
    <p:sldId id="550" r:id="rId196"/>
    <p:sldId id="547" r:id="rId197"/>
    <p:sldId id="515" r:id="rId198"/>
    <p:sldId id="516" r:id="rId199"/>
    <p:sldId id="517" r:id="rId200"/>
    <p:sldId id="551" r:id="rId201"/>
    <p:sldId id="554" r:id="rId202"/>
    <p:sldId id="555" r:id="rId203"/>
    <p:sldId id="558" r:id="rId204"/>
    <p:sldId id="562" r:id="rId205"/>
    <p:sldId id="563" r:id="rId206"/>
    <p:sldId id="1296" r:id="rId207"/>
    <p:sldId id="1335" r:id="rId208"/>
    <p:sldId id="1336" r:id="rId209"/>
    <p:sldId id="625" r:id="rId210"/>
    <p:sldId id="1150" r:id="rId211"/>
    <p:sldId id="1240" r:id="rId212"/>
    <p:sldId id="402" r:id="rId213"/>
    <p:sldId id="403" r:id="rId214"/>
    <p:sldId id="404" r:id="rId215"/>
    <p:sldId id="1075" r:id="rId216"/>
    <p:sldId id="1220" r:id="rId217"/>
    <p:sldId id="1076" r:id="rId218"/>
    <p:sldId id="1219" r:id="rId219"/>
    <p:sldId id="421" r:id="rId220"/>
    <p:sldId id="564" r:id="rId221"/>
    <p:sldId id="1042" r:id="rId222"/>
    <p:sldId id="826" r:id="rId223"/>
    <p:sldId id="566" r:id="rId224"/>
    <p:sldId id="567" r:id="rId225"/>
    <p:sldId id="832" r:id="rId226"/>
    <p:sldId id="568" r:id="rId227"/>
    <p:sldId id="1211" r:id="rId228"/>
    <p:sldId id="820" r:id="rId229"/>
    <p:sldId id="821" r:id="rId230"/>
    <p:sldId id="1077" r:id="rId231"/>
    <p:sldId id="1177" r:id="rId232"/>
    <p:sldId id="798" r:id="rId233"/>
    <p:sldId id="1215" r:id="rId234"/>
    <p:sldId id="1225" r:id="rId235"/>
    <p:sldId id="1212" r:id="rId236"/>
    <p:sldId id="1213" r:id="rId237"/>
    <p:sldId id="1216" r:id="rId238"/>
    <p:sldId id="1210" r:id="rId239"/>
    <p:sldId id="1151" r:id="rId240"/>
    <p:sldId id="1217" r:id="rId241"/>
    <p:sldId id="1226" r:id="rId242"/>
    <p:sldId id="1152" r:id="rId243"/>
    <p:sldId id="1153" r:id="rId244"/>
    <p:sldId id="1291" r:id="rId245"/>
    <p:sldId id="436" r:id="rId246"/>
    <p:sldId id="666" r:id="rId247"/>
    <p:sldId id="665" r:id="rId248"/>
    <p:sldId id="443" r:id="rId249"/>
    <p:sldId id="445" r:id="rId250"/>
    <p:sldId id="446" r:id="rId251"/>
    <p:sldId id="1293" r:id="rId252"/>
    <p:sldId id="1290" r:id="rId253"/>
    <p:sldId id="1294" r:id="rId254"/>
    <p:sldId id="1283" r:id="rId255"/>
    <p:sldId id="1292" r:id="rId256"/>
    <p:sldId id="440" r:id="rId257"/>
    <p:sldId id="823" r:id="rId258"/>
    <p:sldId id="570" r:id="rId259"/>
    <p:sldId id="827" r:id="rId260"/>
    <p:sldId id="836" r:id="rId261"/>
    <p:sldId id="837" r:id="rId262"/>
    <p:sldId id="453" r:id="rId263"/>
    <p:sldId id="574" r:id="rId264"/>
    <p:sldId id="838" r:id="rId265"/>
    <p:sldId id="839" r:id="rId266"/>
    <p:sldId id="1271" r:id="rId267"/>
    <p:sldId id="1059" r:id="rId268"/>
    <p:sldId id="1060" r:id="rId269"/>
    <p:sldId id="576" r:id="rId270"/>
    <p:sldId id="824" r:id="rId271"/>
    <p:sldId id="577" r:id="rId272"/>
    <p:sldId id="935" r:id="rId273"/>
    <p:sldId id="371" r:id="rId274"/>
    <p:sldId id="575" r:id="rId275"/>
    <p:sldId id="733" r:id="rId276"/>
    <p:sldId id="583" r:id="rId277"/>
    <p:sldId id="584" r:id="rId278"/>
    <p:sldId id="585" r:id="rId279"/>
    <p:sldId id="609" r:id="rId280"/>
    <p:sldId id="610" r:id="rId281"/>
    <p:sldId id="703" r:id="rId282"/>
    <p:sldId id="611" r:id="rId283"/>
    <p:sldId id="612" r:id="rId284"/>
    <p:sldId id="704" r:id="rId285"/>
    <p:sldId id="613" r:id="rId286"/>
    <p:sldId id="705" r:id="rId287"/>
    <p:sldId id="614" r:id="rId288"/>
    <p:sldId id="1165" r:id="rId289"/>
    <p:sldId id="1166" r:id="rId290"/>
    <p:sldId id="937" r:id="rId291"/>
    <p:sldId id="894" r:id="rId292"/>
    <p:sldId id="532" r:id="rId293"/>
    <p:sldId id="1167" r:id="rId294"/>
    <p:sldId id="1168" r:id="rId295"/>
    <p:sldId id="587" r:id="rId296"/>
    <p:sldId id="675" r:id="rId297"/>
    <p:sldId id="588" r:id="rId298"/>
    <p:sldId id="997" r:id="rId299"/>
    <p:sldId id="706" r:id="rId300"/>
    <p:sldId id="589" r:id="rId301"/>
    <p:sldId id="998" r:id="rId302"/>
    <p:sldId id="856" r:id="rId303"/>
    <p:sldId id="857" r:id="rId304"/>
    <p:sldId id="707" r:id="rId305"/>
    <p:sldId id="815" r:id="rId306"/>
    <p:sldId id="979" r:id="rId307"/>
    <p:sldId id="982" r:id="rId308"/>
    <p:sldId id="983" r:id="rId309"/>
    <p:sldId id="975" r:id="rId310"/>
    <p:sldId id="708" r:id="rId311"/>
    <p:sldId id="593" r:id="rId312"/>
    <p:sldId id="709" r:id="rId313"/>
    <p:sldId id="594" r:id="rId314"/>
    <p:sldId id="710" r:id="rId315"/>
    <p:sldId id="607" r:id="rId316"/>
    <p:sldId id="336" r:id="rId317"/>
    <p:sldId id="337" r:id="rId318"/>
    <p:sldId id="748" r:id="rId319"/>
    <p:sldId id="1034" r:id="rId320"/>
    <p:sldId id="508" r:id="rId321"/>
    <p:sldId id="622" r:id="rId322"/>
    <p:sldId id="1194" r:id="rId323"/>
    <p:sldId id="989" r:id="rId324"/>
    <p:sldId id="1228" r:id="rId325"/>
    <p:sldId id="987" r:id="rId326"/>
    <p:sldId id="623" r:id="rId327"/>
    <p:sldId id="1035" r:id="rId328"/>
    <p:sldId id="1196" r:id="rId329"/>
    <p:sldId id="990" r:id="rId330"/>
    <p:sldId id="991" r:id="rId331"/>
    <p:sldId id="1224" r:id="rId332"/>
    <p:sldId id="627" r:id="rId333"/>
    <p:sldId id="628" r:id="rId334"/>
    <p:sldId id="1036" r:id="rId335"/>
    <p:sldId id="626" r:id="rId336"/>
    <p:sldId id="992" r:id="rId337"/>
    <p:sldId id="1037" r:id="rId338"/>
    <p:sldId id="629" r:id="rId339"/>
    <p:sldId id="1274" r:id="rId340"/>
    <p:sldId id="1038" r:id="rId341"/>
    <p:sldId id="630" r:id="rId342"/>
    <p:sldId id="1039" r:id="rId343"/>
    <p:sldId id="1082" r:id="rId344"/>
    <p:sldId id="1197" r:id="rId345"/>
    <p:sldId id="818" r:id="rId346"/>
    <p:sldId id="1199" r:id="rId347"/>
    <p:sldId id="1081" r:id="rId348"/>
    <p:sldId id="631" r:id="rId349"/>
    <p:sldId id="993" r:id="rId350"/>
    <p:sldId id="1083" r:id="rId351"/>
    <p:sldId id="1198" r:id="rId352"/>
    <p:sldId id="913" r:id="rId353"/>
    <p:sldId id="1200" r:id="rId354"/>
    <p:sldId id="1085" r:id="rId355"/>
    <p:sldId id="1201" r:id="rId356"/>
    <p:sldId id="994" r:id="rId357"/>
    <p:sldId id="1272" r:id="rId358"/>
    <p:sldId id="1084" r:id="rId359"/>
    <p:sldId id="751" r:id="rId360"/>
    <p:sldId id="352" r:id="rId361"/>
    <p:sldId id="1275" r:id="rId362"/>
    <p:sldId id="633" r:id="rId363"/>
    <p:sldId id="521" r:id="rId364"/>
    <p:sldId id="1337" r:id="rId365"/>
    <p:sldId id="1160" r:id="rId366"/>
    <p:sldId id="1338" r:id="rId367"/>
    <p:sldId id="1339" r:id="rId368"/>
    <p:sldId id="1340" r:id="rId369"/>
    <p:sldId id="368" r:id="rId370"/>
    <p:sldId id="636" r:id="rId371"/>
    <p:sldId id="663" r:id="rId372"/>
    <p:sldId id="664" r:id="rId373"/>
    <p:sldId id="637" r:id="rId374"/>
    <p:sldId id="638" r:id="rId375"/>
    <p:sldId id="712" r:id="rId376"/>
    <p:sldId id="713" r:id="rId377"/>
    <p:sldId id="714" r:id="rId378"/>
    <p:sldId id="1126" r:id="rId379"/>
    <p:sldId id="379" r:id="rId380"/>
    <p:sldId id="953" r:id="rId381"/>
    <p:sldId id="373" r:id="rId382"/>
    <p:sldId id="1018" r:id="rId383"/>
    <p:sldId id="1019" r:id="rId384"/>
    <p:sldId id="1020" r:id="rId385"/>
    <p:sldId id="643" r:id="rId386"/>
    <p:sldId id="375" r:id="rId387"/>
    <p:sldId id="847" r:id="rId388"/>
    <p:sldId id="848" r:id="rId389"/>
    <p:sldId id="640" r:id="rId390"/>
    <p:sldId id="641" r:id="rId391"/>
    <p:sldId id="648" r:id="rId392"/>
    <p:sldId id="649" r:id="rId393"/>
    <p:sldId id="650" r:id="rId394"/>
    <p:sldId id="651" r:id="rId395"/>
    <p:sldId id="652" r:id="rId396"/>
    <p:sldId id="653" r:id="rId397"/>
    <p:sldId id="386" r:id="rId398"/>
    <p:sldId id="654" r:id="rId399"/>
    <p:sldId id="655" r:id="rId400"/>
    <p:sldId id="656" r:id="rId401"/>
    <p:sldId id="397" r:id="rId402"/>
    <p:sldId id="657" r:id="rId403"/>
    <p:sldId id="1273" r:id="rId404"/>
    <p:sldId id="658" r:id="rId405"/>
    <p:sldId id="659" r:id="rId406"/>
    <p:sldId id="1072" r:id="rId407"/>
    <p:sldId id="285" r:id="rId408"/>
    <p:sldId id="286" r:id="rId409"/>
    <p:sldId id="1287" r:id="rId410"/>
    <p:sldId id="290" r:id="rId411"/>
    <p:sldId id="291" r:id="rId412"/>
    <p:sldId id="829" r:id="rId413"/>
    <p:sldId id="830" r:id="rId414"/>
    <p:sldId id="683" r:id="rId415"/>
    <p:sldId id="684" r:id="rId416"/>
    <p:sldId id="682" r:id="rId417"/>
    <p:sldId id="860" r:id="rId418"/>
    <p:sldId id="671" r:id="rId419"/>
    <p:sldId id="672" r:id="rId420"/>
    <p:sldId id="673" r:id="rId421"/>
    <p:sldId id="674" r:id="rId422"/>
    <p:sldId id="360" r:id="rId423"/>
    <p:sldId id="801" r:id="rId424"/>
    <p:sldId id="1262" r:id="rId425"/>
    <p:sldId id="362" r:id="rId426"/>
    <p:sldId id="1148" r:id="rId427"/>
    <p:sldId id="1149" r:id="rId428"/>
    <p:sldId id="1288" r:id="rId429"/>
    <p:sldId id="851" r:id="rId430"/>
    <p:sldId id="331" r:id="rId431"/>
    <p:sldId id="1205" r:id="rId432"/>
    <p:sldId id="914" r:id="rId433"/>
    <p:sldId id="852" r:id="rId434"/>
    <p:sldId id="1245" r:id="rId435"/>
    <p:sldId id="1156" r:id="rId436"/>
    <p:sldId id="1244" r:id="rId437"/>
    <p:sldId id="1285" r:id="rId438"/>
    <p:sldId id="1159" r:id="rId439"/>
    <p:sldId id="686" r:id="rId440"/>
    <p:sldId id="1207" r:id="rId441"/>
    <p:sldId id="1202" r:id="rId442"/>
    <p:sldId id="302" r:id="rId443"/>
    <p:sldId id="1130" r:id="rId444"/>
    <p:sldId id="1203" r:id="rId445"/>
    <p:sldId id="1263" r:id="rId446"/>
    <p:sldId id="1265" r:id="rId447"/>
    <p:sldId id="305" r:id="rId448"/>
    <p:sldId id="1266" r:id="rId449"/>
    <p:sldId id="306" r:id="rId450"/>
    <p:sldId id="308" r:id="rId451"/>
    <p:sldId id="1131" r:id="rId452"/>
    <p:sldId id="1267" r:id="rId453"/>
    <p:sldId id="1132" r:id="rId454"/>
    <p:sldId id="1268" r:id="rId455"/>
    <p:sldId id="1133" r:id="rId456"/>
    <p:sldId id="313" r:id="rId457"/>
    <p:sldId id="1204" r:id="rId458"/>
    <p:sldId id="1134" r:id="rId459"/>
    <p:sldId id="1242" r:id="rId460"/>
    <p:sldId id="1289" r:id="rId461"/>
    <p:sldId id="1135" r:id="rId462"/>
    <p:sldId id="1136" r:id="rId463"/>
    <p:sldId id="1209" r:id="rId464"/>
    <p:sldId id="1269" r:id="rId465"/>
    <p:sldId id="1137" r:id="rId466"/>
    <p:sldId id="1270" r:id="rId467"/>
    <p:sldId id="1138" r:id="rId468"/>
    <p:sldId id="1139" r:id="rId469"/>
    <p:sldId id="1140" r:id="rId470"/>
    <p:sldId id="1078" r:id="rId471"/>
    <p:sldId id="1141" r:id="rId472"/>
    <p:sldId id="1142" r:id="rId473"/>
    <p:sldId id="1143" r:id="rId474"/>
    <p:sldId id="1154" r:id="rId475"/>
    <p:sldId id="1144" r:id="rId476"/>
    <p:sldId id="1155" r:id="rId477"/>
    <p:sldId id="1145" r:id="rId478"/>
    <p:sldId id="1146" r:id="rId479"/>
    <p:sldId id="1147" r:id="rId480"/>
    <p:sldId id="1061" r:id="rId481"/>
    <p:sldId id="1062" r:id="rId482"/>
    <p:sldId id="1063" r:id="rId483"/>
    <p:sldId id="1253" r:id="rId484"/>
    <p:sldId id="1254" r:id="rId485"/>
    <p:sldId id="1255" r:id="rId486"/>
    <p:sldId id="1256" r:id="rId487"/>
    <p:sldId id="1257" r:id="rId488"/>
    <p:sldId id="1258" r:id="rId489"/>
    <p:sldId id="1259" r:id="rId490"/>
    <p:sldId id="1260" r:id="rId491"/>
    <p:sldId id="1261" r:id="rId492"/>
    <p:sldId id="1170" r:id="rId493"/>
    <p:sldId id="1064" r:id="rId494"/>
    <p:sldId id="1065" r:id="rId495"/>
    <p:sldId id="342" r:id="rId496"/>
    <p:sldId id="1067" r:id="rId497"/>
    <p:sldId id="1343" r:id="rId498"/>
    <p:sldId id="1068" r:id="rId499"/>
    <p:sldId id="727" r:id="rId500"/>
    <p:sldId id="728" r:id="rId501"/>
    <p:sldId id="781" r:id="rId502"/>
    <p:sldId id="1007" r:id="rId503"/>
    <p:sldId id="730" r:id="rId504"/>
    <p:sldId id="1264" r:id="rId505"/>
    <p:sldId id="1157" r:id="rId506"/>
    <p:sldId id="1158" r:id="rId507"/>
    <p:sldId id="775" r:id="rId508"/>
    <p:sldId id="354" r:id="rId509"/>
    <p:sldId id="735" r:id="rId510"/>
    <p:sldId id="738" r:id="rId511"/>
    <p:sldId id="774" r:id="rId512"/>
    <p:sldId id="737" r:id="rId513"/>
    <p:sldId id="740" r:id="rId514"/>
    <p:sldId id="968" r:id="rId515"/>
    <p:sldId id="969" r:id="rId516"/>
    <p:sldId id="1045" r:id="rId517"/>
    <p:sldId id="986" r:id="rId518"/>
    <p:sldId id="427" r:id="rId519"/>
    <p:sldId id="688" r:id="rId520"/>
    <p:sldId id="689" r:id="rId521"/>
    <p:sldId id="731" r:id="rId522"/>
    <p:sldId id="732" r:id="rId523"/>
    <p:sldId id="758" r:id="rId524"/>
    <p:sldId id="759" r:id="rId525"/>
    <p:sldId id="916" r:id="rId526"/>
    <p:sldId id="917" r:id="rId527"/>
    <p:sldId id="840" r:id="rId528"/>
    <p:sldId id="841" r:id="rId529"/>
    <p:sldId id="939" r:id="rId530"/>
    <p:sldId id="766" r:id="rId531"/>
    <p:sldId id="767" r:id="rId532"/>
    <p:sldId id="776" r:id="rId533"/>
    <p:sldId id="752" r:id="rId534"/>
    <p:sldId id="753" r:id="rId535"/>
    <p:sldId id="764" r:id="rId536"/>
    <p:sldId id="765" r:id="rId537"/>
    <p:sldId id="874" r:id="rId538"/>
    <p:sldId id="946" r:id="rId539"/>
    <p:sldId id="777" r:id="rId540"/>
    <p:sldId id="762" r:id="rId541"/>
    <p:sldId id="763" r:id="rId542"/>
    <p:sldId id="769" r:id="rId543"/>
    <p:sldId id="770" r:id="rId544"/>
    <p:sldId id="873" r:id="rId545"/>
    <p:sldId id="875" r:id="rId546"/>
    <p:sldId id="1069" r:id="rId547"/>
    <p:sldId id="943" r:id="rId548"/>
    <p:sldId id="755" r:id="rId549"/>
    <p:sldId id="754" r:id="rId550"/>
    <p:sldId id="760" r:id="rId551"/>
    <p:sldId id="952" r:id="rId552"/>
    <p:sldId id="768" r:id="rId553"/>
    <p:sldId id="761" r:id="rId554"/>
    <p:sldId id="861" r:id="rId555"/>
    <p:sldId id="862" r:id="rId556"/>
    <p:sldId id="756" r:id="rId557"/>
    <p:sldId id="771" r:id="rId558"/>
    <p:sldId id="876" r:id="rId559"/>
    <p:sldId id="778" r:id="rId560"/>
    <p:sldId id="779" r:id="rId561"/>
    <p:sldId id="834" r:id="rId562"/>
    <p:sldId id="780" r:id="rId563"/>
    <p:sldId id="833" r:id="rId564"/>
    <p:sldId id="783" r:id="rId565"/>
    <p:sldId id="880" r:id="rId566"/>
    <p:sldId id="881" r:id="rId567"/>
    <p:sldId id="879" r:id="rId568"/>
    <p:sldId id="866" r:id="rId569"/>
    <p:sldId id="878" r:id="rId570"/>
    <p:sldId id="867" r:id="rId571"/>
    <p:sldId id="868" r:id="rId572"/>
    <p:sldId id="870" r:id="rId573"/>
    <p:sldId id="1241" r:id="rId574"/>
    <p:sldId id="869" r:id="rId575"/>
    <p:sldId id="1341" r:id="rId576"/>
    <p:sldId id="1342" r:id="rId577"/>
    <p:sldId id="1033" r:id="rId578"/>
    <p:sldId id="1021" r:id="rId579"/>
    <p:sldId id="1022" r:id="rId580"/>
    <p:sldId id="1023" r:id="rId581"/>
    <p:sldId id="1024" r:id="rId582"/>
    <p:sldId id="1025" r:id="rId583"/>
    <p:sldId id="1027" r:id="rId584"/>
    <p:sldId id="1028" r:id="rId585"/>
    <p:sldId id="1029" r:id="rId586"/>
    <p:sldId id="1030" r:id="rId587"/>
    <p:sldId id="1032" r:id="rId588"/>
    <p:sldId id="1031" r:id="rId589"/>
    <p:sldId id="885" r:id="rId590"/>
    <p:sldId id="1074" r:id="rId591"/>
    <p:sldId id="976" r:id="rId592"/>
    <p:sldId id="933" r:id="rId593"/>
    <p:sldId id="954" r:id="rId594"/>
    <p:sldId id="788" r:id="rId595"/>
    <p:sldId id="988" r:id="rId596"/>
    <p:sldId id="1026" r:id="rId597"/>
    <p:sldId id="1106" r:id="rId598"/>
    <p:sldId id="858" r:id="rId5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0528"/>
    <a:srgbClr val="18342D"/>
    <a:srgbClr val="006C86"/>
    <a:srgbClr val="1185E5"/>
    <a:srgbClr val="3892E4"/>
    <a:srgbClr val="1868B0"/>
    <a:srgbClr val="5C4504"/>
    <a:srgbClr val="FE1212"/>
    <a:srgbClr val="4BACC6"/>
    <a:srgbClr val="4B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notesMaster" Target="notesMasters/notesMaster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presProps" Target="presProps.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theme" Target="theme/theme1.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tableStyles" Target="tableStyle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commentAuthors" Target="commentAuthors.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viewProps" Target="viewProps.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18-11-2020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419</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462</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476</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223</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11/18/2020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11/18/2020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11/18/2020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11/18/2020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2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2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2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32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3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36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6.png"/><Relationship Id="rId1" Type="http://schemas.openxmlformats.org/officeDocument/2006/relationships/slideLayout" Target="../slideLayouts/slideLayout7.xml"/><Relationship Id="rId5" Type="http://schemas.openxmlformats.org/officeDocument/2006/relationships/image" Target="../media/image167.png"/><Relationship Id="rId4" Type="http://schemas.openxmlformats.org/officeDocument/2006/relationships/image" Target="../media/image164.pn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8.jpeg"/><Relationship Id="rId1" Type="http://schemas.openxmlformats.org/officeDocument/2006/relationships/slideLayout" Target="../slideLayouts/slideLayout7.xml"/><Relationship Id="rId5" Type="http://schemas.openxmlformats.org/officeDocument/2006/relationships/image" Target="../media/image169.png"/><Relationship Id="rId4" Type="http://schemas.openxmlformats.org/officeDocument/2006/relationships/image" Target="../media/image164.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7.xml"/><Relationship Id="rId5" Type="http://schemas.openxmlformats.org/officeDocument/2006/relationships/image" Target="../media/image171.png"/><Relationship Id="rId4" Type="http://schemas.openxmlformats.org/officeDocument/2006/relationships/image" Target="../media/image170.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79.gif"/><Relationship Id="rId2" Type="http://schemas.openxmlformats.org/officeDocument/2006/relationships/image" Target="../media/image178.gif"/><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 Id="rId4" Type="http://schemas.openxmlformats.org/officeDocument/2006/relationships/image" Target="../media/image193.png"/></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205.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7282811" cy="800219"/>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300" dirty="0">
                <a:solidFill>
                  <a:schemeClr val="accent6">
                    <a:lumMod val="75000"/>
                  </a:schemeClr>
                </a:solidFill>
              </a:rPr>
              <a:t>If A and a, B and b, C and c etc. are treated in the same way then it is case-insensitive. </a:t>
            </a:r>
            <a:r>
              <a:rPr lang="en-US" sz="2300" b="1" dirty="0">
                <a:solidFill>
                  <a:schemeClr val="accent6">
                    <a:lumMod val="75000"/>
                  </a:schemeClr>
                </a:solidFill>
              </a:rPr>
              <a:t>MySQL is case-insensitive</a:t>
            </a:r>
            <a:endParaRPr lang="en-IN" sz="2300" b="1" dirty="0">
              <a:solidFill>
                <a:schemeClr val="accent6">
                  <a:lumMod val="75000"/>
                </a:schemeClr>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108315901"/>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215577725"/>
              </p:ext>
            </p:extLst>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776608"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194450"/>
            <a:ext cx="617220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268760"/>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1938992"/>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50" y="2348879"/>
                <a:ext cx="1927978"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0282840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00506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457954"/>
            <a:ext cx="11352867"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a:solidFill>
                  <a:srgbClr val="0077AA"/>
                </a:solidFill>
                <a:latin typeface="Liberation Mono"/>
              </a:rPr>
              <a:t>THEN</a:t>
            </a:r>
            <a:r>
              <a:rPr lang="en-IN">
                <a:latin typeface="Liberation Mono"/>
              </a:rPr>
              <a:t> 'loyal-customer</a:t>
            </a:r>
            <a:r>
              <a:rPr lang="en-IN" dirty="0">
                <a:latin typeface="Liberation Mono"/>
              </a:rPr>
              <a:t>' </a:t>
            </a:r>
            <a:r>
              <a:rPr lang="en-IN" dirty="0">
                <a:solidFill>
                  <a:srgbClr val="0077AA"/>
                </a:solidFill>
                <a:latin typeface="Liberation Mono"/>
              </a:rPr>
              <a:t>END</a:t>
            </a:r>
            <a:r>
              <a:rPr lang="en-IN" dirty="0">
                <a:latin typeface="Liberation Mono"/>
              </a:rPr>
              <a:t> "R1" </a:t>
            </a:r>
          </a:p>
          <a:p>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095017899"/>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8348281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30322685"/>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077218"/>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997" y="4814606"/>
            <a:ext cx="4650391" cy="2043394"/>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85622615"/>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137313066"/>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6792802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7172427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136456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71014153"/>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70627451"/>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056537083"/>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 10, '*'))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('saleel')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('saleel', 'e',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42886822"/>
              </p:ext>
            </p:extLst>
          </p:nvPr>
        </p:nvGraphicFramePr>
        <p:xfrm>
          <a:off x="335360" y="743759"/>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04247"/>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[WITH ROLLUP]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056544682"/>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9017864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5874086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44836309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35122200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858562" cy="1296144"/>
                    <a:chOff x="669977" y="1556792"/>
                    <a:chExt cx="5858562"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585065" y="2115523"/>
                      <a:ext cx="1943474" cy="400110"/>
                    </a:xfrm>
                    <a:prstGeom prst="rect">
                      <a:avLst/>
                    </a:prstGeom>
                    <a:noFill/>
                  </p:spPr>
                  <p:txBody>
                    <a:bodyPr wrap="square">
                      <a:spAutoFit/>
                    </a:bodyPr>
                    <a:lstStyle/>
                    <a:p>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893180538"/>
      </p:ext>
    </p:ext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(2+2*2)</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('VIKAS')</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p:txBody>
      </p:sp>
      <p:grpSp>
        <p:nvGrpSpPr>
          <p:cNvPr id="7" name="Group 6"/>
          <p:cNvGrpSpPr/>
          <p:nvPr/>
        </p:nvGrpSpPr>
        <p:grpSpPr>
          <a:xfrm>
            <a:off x="263352" y="48691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"d:/o.csv";</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"d:/o.txt";</a:t>
            </a:r>
          </a:p>
        </p:txBody>
      </p:sp>
    </p:spTree>
    <p:extLst>
      <p:ext uri="{BB962C8B-B14F-4D97-AF65-F5344CB8AC3E}">
        <p14:creationId xmlns:p14="http://schemas.microsoft.com/office/powerpoint/2010/main" val="3290262035"/>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501317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(subquery)</a:t>
            </a:r>
          </a:p>
        </p:txBody>
      </p:sp>
    </p:spTree>
    <p:extLst>
      <p:ext uri="{BB962C8B-B14F-4D97-AF65-F5344CB8AC3E}">
        <p14:creationId xmlns:p14="http://schemas.microsoft.com/office/powerpoint/2010/main" val="170507870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223720" y="4797152"/>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FFC000"/>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FFC000"/>
                </a:solidFill>
                <a:latin typeface="Liberation Mono"/>
                <a:cs typeface="Arial" panose="020B0604020202020204" pitchFamily="34" charset="0"/>
              </a:rPr>
              <a:t>NOT </a:t>
            </a:r>
            <a:r>
              <a:rPr lang="en-IN" b="1" dirty="0">
                <a:solidFill>
                  <a:srgbClr val="FFC000"/>
                </a:solidFill>
                <a:latin typeface="Liberation Mono"/>
                <a:cs typeface="Arial" panose="020B0604020202020204" pitchFamily="34" charset="0"/>
              </a:rPr>
              <a:t>EXISTS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317984954"/>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a:latin typeface="Palatino Linotype" pitchFamily="18" charset="0"/>
                        </a:rPr>
                        <a:t>SELECT * FROM </a:t>
                      </a:r>
                      <a:r>
                        <a:rPr lang="en-US" sz="1800" b="1">
                          <a:latin typeface="Palatino Linotype" panose="02040502050505030304" pitchFamily="18" charset="0"/>
                        </a:rPr>
                        <a:t>r</a:t>
                      </a:r>
                      <a:r>
                        <a:rPr lang="en-US" sz="1800" b="0" baseline="-25000">
                          <a:latin typeface="Palatino Linotype" panose="02040502050505030304" pitchFamily="18" charset="0"/>
                        </a:rPr>
                        <a:t>1</a:t>
                      </a:r>
                      <a:r>
                        <a:rPr lang="en-US" sz="1800" b="0">
                          <a:latin typeface="Palatino Linotype" pitchFamily="18" charset="0"/>
                        </a:rPr>
                        <a:t> INNER JOIN </a:t>
                      </a:r>
                      <a:r>
                        <a:rPr lang="en-US" sz="1800" b="1">
                          <a:latin typeface="Palatino Linotype" panose="02040502050505030304" pitchFamily="18" charset="0"/>
                        </a:rPr>
                        <a:t>r</a:t>
                      </a:r>
                      <a:r>
                        <a:rPr lang="en-US" sz="1800" b="0" baseline="-25000">
                          <a:latin typeface="Palatino Linotype" panose="02040502050505030304" pitchFamily="18" charset="0"/>
                        </a:rPr>
                        <a:t>2</a:t>
                      </a:r>
                      <a:r>
                        <a:rPr lang="en-US" sz="1800" b="0">
                          <a:latin typeface="Palatino Linotype" pitchFamily="18" charset="0"/>
                        </a:rPr>
                        <a:t> USING(</a:t>
                      </a:r>
                      <a:r>
                        <a:rPr lang="en-US" sz="1800" b="1">
                          <a:latin typeface="Palatino Linotype" panose="02040502050505030304" pitchFamily="18" charset="0"/>
                        </a:rPr>
                        <a:t>A</a:t>
                      </a:r>
                      <a:r>
                        <a:rPr lang="en-US" sz="1800" b="0" baseline="-25000">
                          <a:solidFill>
                            <a:schemeClr val="tx1"/>
                          </a:solidFill>
                          <a:latin typeface="Palatino Linotype" panose="02040502050505030304" pitchFamily="18" charset="0"/>
                        </a:rPr>
                        <a:t>1</a:t>
                      </a:r>
                      <a:r>
                        <a:rPr lang="en-US" sz="1800" b="0" baseline="0">
                          <a:solidFill>
                            <a:schemeClr val="tx1"/>
                          </a:solidFill>
                          <a:latin typeface="Palatino Linotype" panose="02040502050505030304" pitchFamily="18" charset="0"/>
                        </a:rPr>
                        <a:t>,</a:t>
                      </a:r>
                      <a:r>
                        <a:rPr lang="en-US" sz="1800" b="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5"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852" y="5373216"/>
            <a:ext cx="1743482" cy="106560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1344" y="843282"/>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4"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5"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6" cstate="print"/>
          <a:stretch>
            <a:fillRect/>
          </a:stretch>
        </p:blipFill>
        <p:spPr>
          <a:xfrm>
            <a:off x="9067265" y="83039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6202" y="47667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4736"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2104" y="5373217"/>
            <a:ext cx="1980942" cy="1063977"/>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3" cstate="print"/>
          <a:stretch>
            <a:fillRect/>
          </a:stretch>
        </p:blipFill>
        <p:spPr>
          <a:xfrm>
            <a:off x="191345" y="843282"/>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4" cstate="print"/>
          <a:stretch>
            <a:fillRect/>
          </a:stretch>
        </p:blipFill>
        <p:spPr>
          <a:xfrm>
            <a:off x="4237402" y="843282"/>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7270"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5" cstate="print"/>
          <a:stretch>
            <a:fillRect/>
          </a:stretch>
        </p:blipFill>
        <p:spPr>
          <a:xfrm>
            <a:off x="9067263"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2785" y="5458873"/>
            <a:ext cx="3031127" cy="12397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985" y="2693356"/>
            <a:ext cx="3031127" cy="12397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4736"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2021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1345" y="843282"/>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7402" y="843282"/>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828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1652"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4492"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8288" y="855651"/>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8225" y="6523038"/>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E40BF5DA-DAF1-462D-9C7F-37CF4F8CD212}"/>
              </a:ext>
            </a:extLst>
          </p:cNvPr>
          <p:cNvGrpSpPr/>
          <p:nvPr/>
        </p:nvGrpSpPr>
        <p:grpSpPr>
          <a:xfrm>
            <a:off x="191344" y="843282"/>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2"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3"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4" cstate="print"/>
          <a:stretch>
            <a:fillRect/>
          </a:stretch>
        </p:blipFill>
        <p:spPr>
          <a:xfrm>
            <a:off x="8859890" y="4065903"/>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5" cstate="print"/>
          <a:stretch>
            <a:fillRect/>
          </a:stretch>
        </p:blipFill>
        <p:spPr>
          <a:xfrm>
            <a:off x="8859890" y="956189"/>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1509"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4736"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('kaushal',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('ruhan',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869"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7369" y="3172504"/>
            <a:ext cx="8990430" cy="4000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870"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9510"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4371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lastName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44" y="3787670"/>
            <a:ext cx="5472609" cy="258532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b="0" i="0" dirty="0">
                <a:solidFill>
                  <a:srgbClr val="00B050"/>
                </a:solidFill>
                <a:effectLst/>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976" y="3810000"/>
            <a:ext cx="5976664" cy="2031325"/>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and rows </a:t>
            </a:r>
            <a:r>
              <a:rPr lang="en-IN">
                <a:solidFill>
                  <a:srgbClr val="4BACC6"/>
                </a:solidFill>
                <a:latin typeface="Palatino Linotype" panose="02040502050505030304" pitchFamily="18" charset="0"/>
              </a:rPr>
              <a:t>is removed, </a:t>
            </a:r>
            <a:r>
              <a:rPr lang="en-IN" dirty="0">
                <a:solidFill>
                  <a:srgbClr val="4BACC6"/>
                </a:solidFill>
                <a:latin typeface="Palatino Linotype" panose="02040502050505030304" pitchFamily="18" charset="0"/>
              </a:rPr>
              <a:t>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spTree>
    <p:extLst>
      <p:ext uri="{BB962C8B-B14F-4D97-AF65-F5344CB8AC3E}">
        <p14:creationId xmlns:p14="http://schemas.microsoft.com/office/powerpoint/2010/main" val="237029380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UNIQUE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FF0000"/>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FE1212"/>
                </a:solidFill>
                <a:latin typeface="Liberation Mono"/>
                <a:cs typeface="Arial" panose="020B0604020202020204" pitchFamily="34" charset="0"/>
              </a:rPr>
              <a:t>NOT NULL 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Tree>
    <p:extLst>
      <p:ext uri="{BB962C8B-B14F-4D97-AF65-F5344CB8AC3E}">
        <p14:creationId xmlns:p14="http://schemas.microsoft.com/office/powerpoint/2010/main" val="106702435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5" name="Group 4">
            <a:extLst>
              <a:ext uri="{FF2B5EF4-FFF2-40B4-BE49-F238E27FC236}">
                <a16:creationId xmlns:a16="http://schemas.microsoft.com/office/drawing/2014/main" id="{44D26B28-C79A-4744-957B-949B1715B17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
          <p:nvSpPr>
            <p:cNvPr id="2" name="Oval 1">
              <a:extLst>
                <a:ext uri="{FF2B5EF4-FFF2-40B4-BE49-F238E27FC236}">
                  <a16:creationId xmlns:a16="http://schemas.microsoft.com/office/drawing/2014/main" id="{7F1C6CBD-DE88-43DC-81F1-E8EF9D7E4C57}"/>
                </a:ext>
              </a:extLst>
            </p:cNvPr>
            <p:cNvSpPr/>
            <p:nvPr/>
          </p:nvSpPr>
          <p:spPr>
            <a:xfrm>
              <a:off x="1800571" y="4797152"/>
              <a:ext cx="1463080"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sz="1900" dirty="0">
                <a:solidFill>
                  <a:srgbClr val="FF0000"/>
                </a:solidFill>
                <a:latin typeface="Liberation Mono"/>
                <a:cs typeface="Arial" panose="020B0604020202020204" pitchFamily="34" charset="0"/>
              </a:rPr>
              <a:t>(FK)</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sz="1900" dirty="0">
                <a:solidFill>
                  <a:srgbClr val="FF0000"/>
                </a:solidFill>
                <a:latin typeface="Liberation Mono"/>
                <a:cs typeface="Arial" panose="020B0604020202020204" pitchFamily="34" charset="0"/>
              </a:rPr>
              <a:t>(PK)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d(</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expr</a:t>
            </a:r>
            <a:r>
              <a:rPr lang="en-US" dirty="0">
                <a:solidFill>
                  <a:srgbClr val="0077AA"/>
                </a:solidFill>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923330"/>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87" y="175917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513" y="322400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87" y="2592380"/>
            <a:ext cx="11020409" cy="400110"/>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a:t>
            </a:r>
            <a:r>
              <a:rPr lang="en-IN" dirty="0">
                <a:latin typeface="Arial" panose="020B0604020202020204" pitchFamily="34" charset="0"/>
                <a:cs typeface="Arial" panose="020B0604020202020204" pitchFamily="34" charset="0"/>
              </a:rPr>
              <a:t>tbl_name</a:t>
            </a:r>
            <a:endParaRPr lang="en-US"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988840"/>
            <a:ext cx="11737304" cy="4524315"/>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48" y="1340768"/>
            <a:ext cx="8532948"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4">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524" y="272842"/>
            <a:ext cx="6876764" cy="707886"/>
          </a:xfrm>
          <a:prstGeom prst="rect">
            <a:avLst/>
          </a:prstGeom>
          <a:noFill/>
        </p:spPr>
        <p:txBody>
          <a:bodyPr wrap="square">
            <a:spAutoFit/>
          </a:bodyPr>
          <a:lstStyle/>
          <a:p>
            <a:pPr marL="342900" indent="-342900">
              <a:buFont typeface="Arial" panose="020B0604020202020204" pitchFamily="34" charset="0"/>
              <a:buChar char="•"/>
            </a:pPr>
            <a:r>
              <a:rPr lang="en-IN" sz="2000" dirty="0">
                <a:solidFill>
                  <a:schemeClr val="tx2"/>
                </a:solidFill>
                <a:latin typeface="Palatino Linotype" panose="02040502050505030304" pitchFamily="18" charset="0"/>
              </a:rPr>
              <a:t>Keys are used to establish relationships between tables and also to uniquely identify any record inside a table. </a:t>
            </a:r>
          </a:p>
        </p:txBody>
      </p:sp>
    </p:spTree>
    <p:extLst>
      <p:ext uri="{BB962C8B-B14F-4D97-AF65-F5344CB8AC3E}">
        <p14:creationId xmlns:p14="http://schemas.microsoft.com/office/powerpoint/2010/main" val="96733789"/>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718371909"/>
              </p:ext>
            </p:extLst>
          </p:nvPr>
        </p:nvGraphicFramePr>
        <p:xfrm>
          <a:off x="119532" y="738286"/>
          <a:ext cx="11952936" cy="4843448"/>
        </p:xfrm>
        <a:graphic>
          <a:graphicData uri="http://schemas.openxmlformats.org/drawingml/2006/table">
            <a:tbl>
              <a:tblPr>
                <a:tableStyleId>{8A107856-5554-42FB-B03E-39F5DBC370BA}</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3861048"/>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a:t>
            </a:r>
            <a:r>
              <a:rPr lang="en-IN" sz="1800">
                <a:latin typeface="Liberation Mono"/>
              </a:rPr>
              <a:t>. </a:t>
            </a:r>
          </a:p>
          <a:p>
            <a:r>
              <a:rPr lang="en-IN" sz="1800">
                <a:solidFill>
                  <a:srgbClr val="FF0000"/>
                </a:solidFill>
                <a:latin typeface="Liberation Mono"/>
              </a:rPr>
              <a:t>e</a:t>
            </a:r>
            <a:r>
              <a:rPr lang="en-IN" sz="1800" dirty="0">
                <a:solidFill>
                  <a:srgbClr val="FF0000"/>
                </a:solidFill>
                <a:latin typeface="Liberation Mono"/>
              </a:rPr>
              <a:t>.g. </a:t>
            </a:r>
            <a:r>
              <a:rPr lang="en-IN" sz="1800" dirty="0">
                <a:latin typeface="Liberation Mono"/>
              </a:rPr>
              <a:t>Blood sugar it exists but we don’t know it.</a:t>
            </a:r>
            <a:endParaRPr lang="en-IN" dirty="0"/>
          </a:p>
        </p:txBody>
      </p:sp>
    </p:spTree>
    <p:extLst>
      <p:ext uri="{BB962C8B-B14F-4D97-AF65-F5344CB8AC3E}">
        <p14:creationId xmlns:p14="http://schemas.microsoft.com/office/powerpoint/2010/main" val="366351979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191683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356894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19808519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225352" y="278092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64502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94928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651244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pl1;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pl1()</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int;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560836"/>
            <a:ext cx="109452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85405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Liberation Mono"/>
                <a:ea typeface="Segoe UI Symbol" panose="020B0502040204020203" pitchFamily="34" charset="0"/>
                <a:cs typeface="Segoe UI Semilight" panose="020B0402040204020203" pitchFamily="34" charset="0"/>
              </a:rPr>
              <a:t>(</a:t>
            </a:r>
            <a:r>
              <a:rPr lang="en-IN" dirty="0">
                <a:solidFill>
                  <a:srgbClr val="CD7311"/>
                </a:solidFill>
                <a:latin typeface="Liberation Mono"/>
                <a:ea typeface="Segoe UI Symbol" panose="020B0502040204020203" pitchFamily="34" charset="0"/>
                <a:cs typeface="Segoe UI Semilight" panose="020B0402040204020203"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 if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&lt;= 110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x + 1;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UPDATE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DELETE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(now(), '%W') = 'Wednesday'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'Apple';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'Pune'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 = upper(</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VALUES(x, 'Data inserted', curdate(),curtime(), user());</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07368"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endParaRPr lang="en-US" dirty="0">
              <a:latin typeface="Segoe UI Semilight" panose="020B0402040204020203" pitchFamily="34" charset="0"/>
              <a:cs typeface="Segoe UI Semilight" panose="020B0402040204020203" pitchFamily="34" charset="0"/>
            </a:endParaRP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endParaRPr lang="en-US" dirty="0">
              <a:latin typeface="Segoe UI Semilight" panose="020B0402040204020203" pitchFamily="34" charset="0"/>
              <a:cs typeface="Segoe UI Semilight" panose="020B0402040204020203" pitchFamily="34" charset="0"/>
            </a:endParaRP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endParaRPr lang="en-US" dirty="0">
              <a:latin typeface="Segoe UI Semilight" panose="020B0402040204020203" pitchFamily="34" charset="0"/>
              <a:cs typeface="Segoe UI Semilight" panose="020B0402040204020203" pitchFamily="34" charset="0"/>
            </a:endParaRP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endParaRPr lang="en-US" dirty="0">
              <a:latin typeface="Segoe UI Semilight" panose="020B0402040204020203" pitchFamily="34" charset="0"/>
              <a:cs typeface="Segoe UI Semilight" panose="020B0402040204020203" pitchFamily="34" charset="0"/>
            </a:endParaRP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5" y="683196"/>
            <a:ext cx="6096000" cy="369332"/>
          </a:xfrm>
          <a:prstGeom prst="rect">
            <a:avLst/>
          </a:prstGeom>
          <a:noFill/>
        </p:spPr>
        <p:txBody>
          <a:bodyPr wrap="square">
            <a:spAutoFit/>
          </a:bodyPr>
          <a:lstStyle/>
          <a:p>
            <a:r>
              <a:rPr lang="en-US" dirty="0">
                <a:solidFill>
                  <a:schemeClr val="accent4">
                    <a:lumMod val="50000"/>
                  </a:schemeClr>
                </a:solidFill>
                <a:latin typeface="arial" panose="020B0604020202020204" pitchFamily="34" charset="0"/>
              </a:rPr>
              <a:t>Difference between BEFORE and AFTER trigger.</a:t>
            </a:r>
            <a:endParaRPr lang="en-IN"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endParaRPr lang="en-IN" dirty="0">
              <a:latin typeface="Segoe UI Semilight" panose="020B0402040204020203" pitchFamily="34" charset="0"/>
              <a:cs typeface="Segoe UI Semilight" panose="020B0402040204020203" pitchFamily="34" charset="0"/>
            </a:endParaRP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767"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68" y="4223221"/>
            <a:ext cx="4896544" cy="2859480"/>
          </a:xfrm>
          <a:prstGeom prst="rect">
            <a:avLst/>
          </a:prstGeom>
        </p:spPr>
      </p:pic>
      <p:pic>
        <p:nvPicPr>
          <p:cNvPr id="2" name="Picture 1">
            <a:extLst>
              <a:ext uri="{FF2B5EF4-FFF2-40B4-BE49-F238E27FC236}">
                <a16:creationId xmlns:a16="http://schemas.microsoft.com/office/drawing/2014/main" id="{C741B4CD-7732-4422-B2B1-AB64A665DFBB}"/>
              </a:ext>
            </a:extLst>
          </p:cNvPr>
          <p:cNvPicPr>
            <a:picLocks noChangeAspect="1"/>
          </p:cNvPicPr>
          <p:nvPr/>
        </p:nvPicPr>
        <p:blipFill>
          <a:blip r:embed="rId4"/>
          <a:stretch>
            <a:fillRect/>
          </a:stretch>
        </p:blipFill>
        <p:spPr>
          <a:xfrm>
            <a:off x="6141002" y="2399351"/>
            <a:ext cx="5281589" cy="1752219"/>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 (loginID) </a:t>
            </a:r>
            <a:r>
              <a:rPr lang="en-IN" dirty="0">
                <a:solidFill>
                  <a:srgbClr val="FE1212"/>
                </a:solidFill>
                <a:latin typeface="Liberation Mono"/>
                <a:cs typeface="Arial" panose="020B0604020202020204" pitchFamily="34" charset="0"/>
              </a:rPr>
              <a:t>REFERENCES</a:t>
            </a:r>
            <a:r>
              <a:rPr lang="en-IN" dirty="0">
                <a:latin typeface="Liberation Mono"/>
              </a:rPr>
              <a:t> login (loginID)</a:t>
            </a:r>
          </a:p>
          <a:p>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732013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627864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912" y="620688"/>
            <a:ext cx="6616415" cy="5084837"/>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33963</TotalTime>
  <Words>50947</Words>
  <Application>Microsoft Office PowerPoint</Application>
  <PresentationFormat>Widescreen</PresentationFormat>
  <Paragraphs>6417</Paragraphs>
  <Slides>598</Slides>
  <Notes>30</Notes>
  <HiddenSlides>142</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598</vt:i4>
      </vt:variant>
    </vt:vector>
  </HeadingPairs>
  <TitlesOfParts>
    <vt:vector size="634"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7546</cp:revision>
  <dcterms:created xsi:type="dcterms:W3CDTF">2015-10-09T06:09:34Z</dcterms:created>
  <dcterms:modified xsi:type="dcterms:W3CDTF">2020-11-18T05:01:02Z</dcterms:modified>
</cp:coreProperties>
</file>